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8" r:id="rId3"/>
    <p:sldId id="280" r:id="rId4"/>
    <p:sldId id="27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28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96"/>
      </p:cViewPr>
      <p:guideLst>
        <p:guide orient="horz" pos="2128"/>
        <p:guide pos="28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08F50-6C2B-46D8-9A83-6BA14F27FF3A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AB8E5-D6F8-4863-BCF5-92BE087E34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B8E5-D6F8-4863-BCF5-92BE087E34B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B8E5-D6F8-4863-BCF5-92BE087E34B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89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AB8E5-D6F8-4863-BCF5-92BE087E34B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7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FF00"/>
            </a:gs>
            <a:gs pos="47000">
              <a:srgbClr val="FF0000"/>
            </a:gs>
            <a:gs pos="100000">
              <a:srgbClr val="FF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7EA5-5234-4923-AF28-1122538D70C2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09D77-32C2-4342-915E-21CE2B7F2F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677" y="132808"/>
            <a:ext cx="8822453" cy="1059264"/>
          </a:xfrm>
          <a:ln>
            <a:noFill/>
          </a:ln>
          <a:effectLst>
            <a:outerShdw blurRad="50800" dist="38100" dir="2700000" algn="tl" rotWithShape="0">
              <a:schemeClr val="bg1"/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矿业工程学院</a:t>
            </a:r>
            <a:b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2023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月授予硕士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、学士学位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人员名单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25716739"/>
              </p:ext>
            </p:extLst>
          </p:nvPr>
        </p:nvGraphicFramePr>
        <p:xfrm>
          <a:off x="610837" y="2016829"/>
          <a:ext cx="7882130" cy="3776915"/>
        </p:xfrm>
        <a:graphic>
          <a:graphicData uri="http://schemas.openxmlformats.org/drawingml/2006/table">
            <a:tbl>
              <a:tblPr/>
              <a:tblGrid>
                <a:gridCol w="1573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070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zh-CN" altLang="en-US" sz="24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一、工学硕士（**人）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34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白居易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李商隐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李</a:t>
                      </a:r>
                      <a:r>
                        <a:rPr lang="en-US" altLang="zh-CN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  </a:t>
                      </a: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白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李  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zh-CN" altLang="en-US" sz="2500" b="1" kern="1200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朱自清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34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2500" b="1" i="0" u="none" strike="noStrike" kern="1200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34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634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marL="0" marR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34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500" b="1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023279" y="1276258"/>
            <a:ext cx="3057247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硕士学位（**人）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6810196"/>
              </p:ext>
            </p:extLst>
          </p:nvPr>
        </p:nvGraphicFramePr>
        <p:xfrm>
          <a:off x="662942" y="1992772"/>
          <a:ext cx="7964420" cy="4174692"/>
        </p:xfrm>
        <a:graphic>
          <a:graphicData uri="http://schemas.openxmlformats.org/drawingml/2006/table">
            <a:tbl>
              <a:tblPr/>
              <a:tblGrid>
                <a:gridCol w="159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918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zh-CN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二、工程硕士（**人）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王  勃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卢照邻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骆宾王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/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文本框 4"/>
          <p:cNvSpPr txBox="1"/>
          <p:nvPr/>
        </p:nvSpPr>
        <p:spPr>
          <a:xfrm>
            <a:off x="3765850" y="1302404"/>
            <a:ext cx="1620957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硕士学位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140677" y="132808"/>
            <a:ext cx="8822453" cy="10592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schemeClr val="bg1"/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矿业工程学院</a:t>
            </a:r>
            <a:b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2023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月授予硕士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、学士学位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人员名单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45783960"/>
              </p:ext>
            </p:extLst>
          </p:nvPr>
        </p:nvGraphicFramePr>
        <p:xfrm>
          <a:off x="662942" y="1992772"/>
          <a:ext cx="7964420" cy="4174692"/>
        </p:xfrm>
        <a:graphic>
          <a:graphicData uri="http://schemas.openxmlformats.org/drawingml/2006/table">
            <a:tbl>
              <a:tblPr/>
              <a:tblGrid>
                <a:gridCol w="159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918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zh-CN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三、资源与环境硕士（**人）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贺知章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王昌龄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王  维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/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文本框 4"/>
          <p:cNvSpPr txBox="1"/>
          <p:nvPr/>
        </p:nvSpPr>
        <p:spPr>
          <a:xfrm>
            <a:off x="3765850" y="1302404"/>
            <a:ext cx="1620957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硕士学位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140677" y="132808"/>
            <a:ext cx="8822453" cy="10592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schemeClr val="bg1"/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矿业工程学院</a:t>
            </a:r>
            <a:b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2023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月授予硕士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、学士学位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人员名单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068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6257266"/>
              </p:ext>
            </p:extLst>
          </p:nvPr>
        </p:nvGraphicFramePr>
        <p:xfrm>
          <a:off x="662942" y="1992772"/>
          <a:ext cx="7964420" cy="4174692"/>
        </p:xfrm>
        <a:graphic>
          <a:graphicData uri="http://schemas.openxmlformats.org/drawingml/2006/table">
            <a:tbl>
              <a:tblPr/>
              <a:tblGrid>
                <a:gridCol w="1592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91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四、工学学士（**人）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孟浩然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王之涣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500" b="1" dirty="0">
                          <a:solidFill>
                            <a:srgbClr val="FFFF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杜  甫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/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endParaRPr lang="zh-CN" altLang="en-US" sz="2500" b="1" i="0" u="none" strike="noStrike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500" b="1" i="0" u="none" strike="noStrike" kern="1200" dirty="0">
                        <a:solidFill>
                          <a:srgbClr val="FFFF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文本框 4"/>
          <p:cNvSpPr txBox="1"/>
          <p:nvPr/>
        </p:nvSpPr>
        <p:spPr>
          <a:xfrm>
            <a:off x="3043376" y="1330812"/>
            <a:ext cx="3057247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学士学位（**人）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140677" y="132808"/>
            <a:ext cx="8822453" cy="105926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schemeClr val="bg1"/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矿业工程学院</a:t>
            </a:r>
            <a:b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2023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月授予硕士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、学士学位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人员名单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2099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9df39f6-7021-4606-8678-aa71e599872b}"/>
  <p:tag name="KSO_WM_UNIT_PLACING_PICTURE_USER_VIEWPORT" val="{&quot;height&quot;:7452,&quot;width&quot;:12413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1b73fae-e41a-4d15-b29e-8b58215059d2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1b73fae-e41a-4d15-b29e-8b58215059d2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1b73fae-e41a-4d15-b29e-8b58215059d2}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141</Words>
  <Application>Microsoft Office PowerPoint</Application>
  <PresentationFormat>全屏显示(4:3)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仿宋</vt:lpstr>
      <vt:lpstr>黑体</vt:lpstr>
      <vt:lpstr>Arial</vt:lpstr>
      <vt:lpstr>Calibri</vt:lpstr>
      <vt:lpstr>Calibri Light</vt:lpstr>
      <vt:lpstr>Office 主题​​</vt:lpstr>
      <vt:lpstr>矿业工程学院 2023年6月授予硕士、学士学位人员名单</vt:lpstr>
      <vt:lpstr>PowerPoint 演示文稿</vt:lpstr>
      <vt:lpstr>PowerPoint 演示文稿</vt:lpstr>
      <vt:lpstr>PowerPoint 演示文稿</vt:lpstr>
    </vt:vector>
  </TitlesOfParts>
  <Company>CUMTYJSY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资源与地球科学学院 2018年6月授予硕士学位、学士学位人员名单</dc:title>
  <dc:creator>匡 颖芝</dc:creator>
  <cp:lastModifiedBy>段志英</cp:lastModifiedBy>
  <cp:revision>58</cp:revision>
  <dcterms:created xsi:type="dcterms:W3CDTF">2018-06-13T09:41:00Z</dcterms:created>
  <dcterms:modified xsi:type="dcterms:W3CDTF">2023-06-08T07:53:53Z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B327870AD7D64BB894072A06128B17D1</vt:lpwstr>
  </property>
  <property fmtid="{D5CDD505-2E9C-101B-9397-08002B2CF9AE}" pid="3" name="KSOProductBuildVer">
    <vt:lpwstr>2052-11.1.0.11339</vt:lpwstr>
  </property>
</Properties>
</file>